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4" r:id="rId9"/>
    <p:sldId id="275" r:id="rId10"/>
    <p:sldId id="277" r:id="rId11"/>
    <p:sldId id="273" r:id="rId12"/>
    <p:sldId id="276" r:id="rId13"/>
    <p:sldId id="27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3" d="100"/>
          <a:sy n="63" d="100"/>
        </p:scale>
        <p:origin x="65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08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36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955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8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79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605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45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86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568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09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5F6AE-D4A6-4B82-9606-63E3587BC59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00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5F6AE-D4A6-4B82-9606-63E3587BC596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052AD-3793-4D24-B9A6-E787100476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76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43448" y="1600200"/>
            <a:ext cx="58571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Section 5.5  </a:t>
            </a:r>
            <a:b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</a:br>
            <a:r>
              <a:rPr lang="en-US" sz="6000" b="1" dirty="0">
                <a:solidFill>
                  <a:prstClr val="black"/>
                </a:solidFill>
                <a:latin typeface="Calibri Light" panose="020F0302020204030204"/>
              </a:rPr>
              <a:t>The Substitution Rule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7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BE7F0A-9545-43C2-921B-E6CA75F21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" y="634365"/>
            <a:ext cx="7852410" cy="558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1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EBEEFF-7624-47F9-910F-0ED6946CC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43" y="685800"/>
            <a:ext cx="7758113" cy="423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0129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55ACF1-9BE4-4FCE-B641-A9A7731920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38200"/>
            <a:ext cx="7783830" cy="3549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33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669046-E803-4857-A71F-FDE30F571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85800"/>
            <a:ext cx="7809548" cy="21259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687C165-9F27-4883-AF01-DD3194D54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2971800"/>
            <a:ext cx="301752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938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A2C44F7-1F3B-4457-800E-AAD6AFC06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09600"/>
            <a:ext cx="7903845" cy="27603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D1A0BC7-1284-46FA-BE20-7C8D43249C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886200"/>
            <a:ext cx="3495675" cy="22193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B65E36-294B-4BD3-90DA-ACD4C8CB3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322" y="4038600"/>
            <a:ext cx="360045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897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65A8C2-0BE5-41E5-8C11-F980BE613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795" y="914400"/>
            <a:ext cx="7852410" cy="3026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78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3798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803733-A04E-499C-AD5B-A8B046B440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533400"/>
            <a:ext cx="9144000" cy="7087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DAD69A-EE52-4842-81B5-CACB86F515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1255179"/>
            <a:ext cx="6781800" cy="4922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999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F0A9470-5585-496F-8FCD-288343628F2C}"/>
              </a:ext>
            </a:extLst>
          </p:cNvPr>
          <p:cNvGrpSpPr>
            <a:grpSpLocks noChangeAspect="1"/>
          </p:cNvGrpSpPr>
          <p:nvPr/>
        </p:nvGrpSpPr>
        <p:grpSpPr>
          <a:xfrm>
            <a:off x="925277" y="309562"/>
            <a:ext cx="7293446" cy="6238875"/>
            <a:chOff x="482755" y="533400"/>
            <a:chExt cx="8629650" cy="738187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E8C878F-D379-4E6D-85CE-CA598356E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2755" y="533400"/>
              <a:ext cx="8477250" cy="146685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38CFCA1-6BB7-413F-B1BA-EC8397347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2755" y="2057400"/>
              <a:ext cx="8629650" cy="58578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554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2790B4-9302-4861-96B3-F7F0FCE1D7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1" y="533401"/>
            <a:ext cx="7698105" cy="326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3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54D982-7E79-42A9-88BC-B0B9871B0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814387"/>
            <a:ext cx="7629525" cy="2614613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8009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114FFC-3E04-41D7-9795-751DD0399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218" y="522922"/>
            <a:ext cx="7929563" cy="581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804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CECE99-483F-4B44-A1FA-28A305A1FE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838200"/>
            <a:ext cx="7809548" cy="2211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F9C3EA-8A54-47DD-B37F-D94BC38529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200400"/>
            <a:ext cx="3146108" cy="345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736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7A0000-342B-4620-9F93-7186CF9D8D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85800"/>
            <a:ext cx="7775258" cy="16887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CF3E29-CD0B-43A5-A613-74DB7BF24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05" y="2667000"/>
            <a:ext cx="7920990" cy="383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761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8A1716-3A08-4F5E-B744-140501FCB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762000"/>
            <a:ext cx="792099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369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</Words>
  <Application>Microsoft Office PowerPoint</Application>
  <PresentationFormat>On-screen Show (4:3)</PresentationFormat>
  <Paragraphs>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Grossmont-Cuyamaca Community College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Cary Lee</dc:creator>
  <cp:lastModifiedBy>Cary Lee</cp:lastModifiedBy>
  <cp:revision>24</cp:revision>
  <dcterms:created xsi:type="dcterms:W3CDTF">2019-06-18T19:06:34Z</dcterms:created>
  <dcterms:modified xsi:type="dcterms:W3CDTF">2019-11-19T22:51:00Z</dcterms:modified>
</cp:coreProperties>
</file>